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FC28"/>
    <a:srgbClr val="A1351F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F3386-F469-459A-962D-00A888177F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E46C81-34AF-4740-8CBA-950EB3A8D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A4254F-8C5E-4CBC-88D9-3A0D885DE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B82AC-8475-48BE-A183-D2CBF605E37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C26E9-3528-4D70-B93A-2107BEF59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C254D-7925-43FB-9481-E1C509C0C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7B8A-253C-4B44-9381-AB7C73B55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98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3C5F4-2A76-4C55-8E2F-AEAF68A9B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EE1290-D290-46B3-B75B-6E8C90F30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FB9D5-6FB1-4608-8D3E-BD0809211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B82AC-8475-48BE-A183-D2CBF605E37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0840F-5BC9-4D7E-B7E0-BF3BDCF55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FA38A3-AE93-4D4D-BCB3-F8D9233E5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7B8A-253C-4B44-9381-AB7C73B55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777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F0B719-816D-4C26-A967-D6209BEA75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CE8F63-827C-4A07-A5D9-0E31270F8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9D794-6CF7-40C5-B8CD-9F69AC432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B82AC-8475-48BE-A183-D2CBF605E37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25160-268E-4A03-91FA-F43CF7D85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BE6E3-B6D1-443C-A41C-4854C5D6F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7B8A-253C-4B44-9381-AB7C73B55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999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D535B-173A-495C-8FD8-3263AD800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64B54-9CB4-4246-B959-1223997FF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285E7-2425-4C1E-84C2-5346F7B97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B82AC-8475-48BE-A183-D2CBF605E37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962A7-35EF-4AF7-A486-3D2B9FF17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D7DA2-D59F-4971-A012-6EAB7F310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7B8A-253C-4B44-9381-AB7C73B55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43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C9BB6-3803-4BA8-9C85-5440D8DEC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FC12B9-0A3B-491C-A947-BD8165AD8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92F71-DCD5-4CB0-9093-581BFBAFC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B82AC-8475-48BE-A183-D2CBF605E37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2DE10-33A4-4E2F-BCEA-8D4609621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CD76F-B1E1-4FF7-82FF-77E09F7F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7B8A-253C-4B44-9381-AB7C73B55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87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C2B8C-C480-4BE3-9588-BFEE1AC78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68B7E-E04C-4AB8-9FDF-61EED5DBE5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B399F6-130C-4870-A950-E8B6734C93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5C1CEC-DC16-4787-976C-0A22521EA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B82AC-8475-48BE-A183-D2CBF605E37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22EA5F-9F5C-42FF-AEC7-219A3F37A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DB1966-81DF-49B3-B35D-33646941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7B8A-253C-4B44-9381-AB7C73B55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187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90974-9D9A-4B31-BE61-37B1B0437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208F7-D2B5-4AE7-89A0-8361397996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A50ABD-291D-40CF-974C-63CBA6FCD5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5CAF8D-ADD2-49B1-83D7-19D56C21C7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0BE60A-5334-4DD3-A363-03F67273C8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2FB34B-7B25-4F44-BE90-E19EAE620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B82AC-8475-48BE-A183-D2CBF605E37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281779-C0F7-4298-98D3-DDE74842A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1116F1-CD73-4FED-BA4C-539AFDEE6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7B8A-253C-4B44-9381-AB7C73B55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06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A87E4-04E0-4CE7-90ED-CE0121B1F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742ACC-48D3-4F7B-8E35-E1B9BB3CA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B82AC-8475-48BE-A183-D2CBF605E37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C87A8A-5363-47AD-B638-93AB4C1E8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2FFFE9-F304-4241-AED5-550CAC14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7B8A-253C-4B44-9381-AB7C73B55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1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CFB253-E444-42E5-BFDE-2CE0B9ADF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B82AC-8475-48BE-A183-D2CBF605E37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7A7FAF-5C32-4952-9859-80A445267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D8C0D7-E38E-4D40-92CA-DF2A03C43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7B8A-253C-4B44-9381-AB7C73B55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330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5904C-FF4D-4B26-AC78-D422AD555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C7B67-FC49-454C-9F28-8C5742818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F94B80-73B6-42B0-98EB-E8CC4D6D47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C3BFEE-2B1B-4FA2-9D9C-978BB2799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B82AC-8475-48BE-A183-D2CBF605E37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074C8F-F647-4712-B4C2-60AE52F27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86B436-304E-41E7-BDEE-B15DA47ED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7B8A-253C-4B44-9381-AB7C73B55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964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EF6AC-67C3-444F-8CDA-4A04E1255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7E33CD-72BF-4E63-A110-AE75408DB2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3BF123-68FE-4DCC-B211-E950B2217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5A4004-45C0-4EF3-BF46-945863AC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B82AC-8475-48BE-A183-D2CBF605E37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3E24C6-FB55-45A5-A647-6A1D913CC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B8ECF0-31FC-4374-BBD7-1EC96461F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7B8A-253C-4B44-9381-AB7C73B55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431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A65696-D1D7-4C2A-B969-5681AA6E0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34364B-D916-4285-86EE-3EB3132CA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7AD42-570F-4266-BE59-40BBA97922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B82AC-8475-48BE-A183-D2CBF605E37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89041-FD65-47A0-BBB0-02F2B0F661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DC055-4355-471B-9F81-3D738D0F14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A7B8A-253C-4B44-9381-AB7C73B55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460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E5B5E27-79EE-42CB-82BD-BFBB04E281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34" t="-1495" r="20609" b="20491"/>
          <a:stretch/>
        </p:blipFill>
        <p:spPr>
          <a:xfrm>
            <a:off x="1539847" y="-195213"/>
            <a:ext cx="9112305" cy="724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286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E5B5E27-79EE-42CB-82BD-BFBB04E281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34" t="-1495" r="20609" b="20491"/>
          <a:stretch/>
        </p:blipFill>
        <p:spPr>
          <a:xfrm>
            <a:off x="1539847" y="-195213"/>
            <a:ext cx="9112305" cy="7248425"/>
          </a:xfrm>
          <a:prstGeom prst="rect">
            <a:avLst/>
          </a:prstGeom>
        </p:spPr>
      </p:pic>
      <p:sp>
        <p:nvSpPr>
          <p:cNvPr id="2" name="Freeform: Shape 1">
            <a:extLst>
              <a:ext uri="{FF2B5EF4-FFF2-40B4-BE49-F238E27FC236}">
                <a16:creationId xmlns:a16="http://schemas.microsoft.com/office/drawing/2014/main" id="{536A7540-F08B-474C-94F3-53DDB731A4F3}"/>
              </a:ext>
            </a:extLst>
          </p:cNvPr>
          <p:cNvSpPr/>
          <p:nvPr/>
        </p:nvSpPr>
        <p:spPr>
          <a:xfrm>
            <a:off x="1615440" y="502920"/>
            <a:ext cx="9159240" cy="5151120"/>
          </a:xfrm>
          <a:custGeom>
            <a:avLst/>
            <a:gdLst>
              <a:gd name="connsiteX0" fmla="*/ 0 w 9159240"/>
              <a:gd name="connsiteY0" fmla="*/ 3779520 h 5151120"/>
              <a:gd name="connsiteX1" fmla="*/ 60960 w 9159240"/>
              <a:gd name="connsiteY1" fmla="*/ 3703320 h 5151120"/>
              <a:gd name="connsiteX2" fmla="*/ 76200 w 9159240"/>
              <a:gd name="connsiteY2" fmla="*/ 3642360 h 5151120"/>
              <a:gd name="connsiteX3" fmla="*/ 121920 w 9159240"/>
              <a:gd name="connsiteY3" fmla="*/ 3596640 h 5151120"/>
              <a:gd name="connsiteX4" fmla="*/ 152400 w 9159240"/>
              <a:gd name="connsiteY4" fmla="*/ 3550920 h 5151120"/>
              <a:gd name="connsiteX5" fmla="*/ 167640 w 9159240"/>
              <a:gd name="connsiteY5" fmla="*/ 3505200 h 5151120"/>
              <a:gd name="connsiteX6" fmla="*/ 213360 w 9159240"/>
              <a:gd name="connsiteY6" fmla="*/ 3459480 h 5151120"/>
              <a:gd name="connsiteX7" fmla="*/ 289560 w 9159240"/>
              <a:gd name="connsiteY7" fmla="*/ 3398520 h 5151120"/>
              <a:gd name="connsiteX8" fmla="*/ 365760 w 9159240"/>
              <a:gd name="connsiteY8" fmla="*/ 3307080 h 5151120"/>
              <a:gd name="connsiteX9" fmla="*/ 411480 w 9159240"/>
              <a:gd name="connsiteY9" fmla="*/ 3276600 h 5151120"/>
              <a:gd name="connsiteX10" fmla="*/ 533400 w 9159240"/>
              <a:gd name="connsiteY10" fmla="*/ 3139440 h 5151120"/>
              <a:gd name="connsiteX11" fmla="*/ 579120 w 9159240"/>
              <a:gd name="connsiteY11" fmla="*/ 3093720 h 5151120"/>
              <a:gd name="connsiteX12" fmla="*/ 655320 w 9159240"/>
              <a:gd name="connsiteY12" fmla="*/ 2941320 h 5151120"/>
              <a:gd name="connsiteX13" fmla="*/ 731520 w 9159240"/>
              <a:gd name="connsiteY13" fmla="*/ 2834640 h 5151120"/>
              <a:gd name="connsiteX14" fmla="*/ 762000 w 9159240"/>
              <a:gd name="connsiteY14" fmla="*/ 2727960 h 5151120"/>
              <a:gd name="connsiteX15" fmla="*/ 807720 w 9159240"/>
              <a:gd name="connsiteY15" fmla="*/ 2682240 h 5151120"/>
              <a:gd name="connsiteX16" fmla="*/ 822960 w 9159240"/>
              <a:gd name="connsiteY16" fmla="*/ 2636520 h 5151120"/>
              <a:gd name="connsiteX17" fmla="*/ 838200 w 9159240"/>
              <a:gd name="connsiteY17" fmla="*/ 2575560 h 5151120"/>
              <a:gd name="connsiteX18" fmla="*/ 883920 w 9159240"/>
              <a:gd name="connsiteY18" fmla="*/ 2560320 h 5151120"/>
              <a:gd name="connsiteX19" fmla="*/ 944880 w 9159240"/>
              <a:gd name="connsiteY19" fmla="*/ 2468880 h 5151120"/>
              <a:gd name="connsiteX20" fmla="*/ 960120 w 9159240"/>
              <a:gd name="connsiteY20" fmla="*/ 2423160 h 5151120"/>
              <a:gd name="connsiteX21" fmla="*/ 1005840 w 9159240"/>
              <a:gd name="connsiteY21" fmla="*/ 2392680 h 5151120"/>
              <a:gd name="connsiteX22" fmla="*/ 1036320 w 9159240"/>
              <a:gd name="connsiteY22" fmla="*/ 2346960 h 5151120"/>
              <a:gd name="connsiteX23" fmla="*/ 1051560 w 9159240"/>
              <a:gd name="connsiteY23" fmla="*/ 2286000 h 5151120"/>
              <a:gd name="connsiteX24" fmla="*/ 1097280 w 9159240"/>
              <a:gd name="connsiteY24" fmla="*/ 2240280 h 5151120"/>
              <a:gd name="connsiteX25" fmla="*/ 1127760 w 9159240"/>
              <a:gd name="connsiteY25" fmla="*/ 2194560 h 5151120"/>
              <a:gd name="connsiteX26" fmla="*/ 1173480 w 9159240"/>
              <a:gd name="connsiteY26" fmla="*/ 2133600 h 5151120"/>
              <a:gd name="connsiteX27" fmla="*/ 1203960 w 9159240"/>
              <a:gd name="connsiteY27" fmla="*/ 2087880 h 5151120"/>
              <a:gd name="connsiteX28" fmla="*/ 1249680 w 9159240"/>
              <a:gd name="connsiteY28" fmla="*/ 2042160 h 5151120"/>
              <a:gd name="connsiteX29" fmla="*/ 1264920 w 9159240"/>
              <a:gd name="connsiteY29" fmla="*/ 1996440 h 5151120"/>
              <a:gd name="connsiteX30" fmla="*/ 1356360 w 9159240"/>
              <a:gd name="connsiteY30" fmla="*/ 1920240 h 5151120"/>
              <a:gd name="connsiteX31" fmla="*/ 1402080 w 9159240"/>
              <a:gd name="connsiteY31" fmla="*/ 1828800 h 5151120"/>
              <a:gd name="connsiteX32" fmla="*/ 1447800 w 9159240"/>
              <a:gd name="connsiteY32" fmla="*/ 1798320 h 5151120"/>
              <a:gd name="connsiteX33" fmla="*/ 1508760 w 9159240"/>
              <a:gd name="connsiteY33" fmla="*/ 1706880 h 5151120"/>
              <a:gd name="connsiteX34" fmla="*/ 1524000 w 9159240"/>
              <a:gd name="connsiteY34" fmla="*/ 1661160 h 5151120"/>
              <a:gd name="connsiteX35" fmla="*/ 1600200 w 9159240"/>
              <a:gd name="connsiteY35" fmla="*/ 1569720 h 5151120"/>
              <a:gd name="connsiteX36" fmla="*/ 1615440 w 9159240"/>
              <a:gd name="connsiteY36" fmla="*/ 1524000 h 5151120"/>
              <a:gd name="connsiteX37" fmla="*/ 1676400 w 9159240"/>
              <a:gd name="connsiteY37" fmla="*/ 1432560 h 5151120"/>
              <a:gd name="connsiteX38" fmla="*/ 1752600 w 9159240"/>
              <a:gd name="connsiteY38" fmla="*/ 1295400 h 5151120"/>
              <a:gd name="connsiteX39" fmla="*/ 1783080 w 9159240"/>
              <a:gd name="connsiteY39" fmla="*/ 1203960 h 5151120"/>
              <a:gd name="connsiteX40" fmla="*/ 1798320 w 9159240"/>
              <a:gd name="connsiteY40" fmla="*/ 1158240 h 5151120"/>
              <a:gd name="connsiteX41" fmla="*/ 1844040 w 9159240"/>
              <a:gd name="connsiteY41" fmla="*/ 1112520 h 5151120"/>
              <a:gd name="connsiteX42" fmla="*/ 1859280 w 9159240"/>
              <a:gd name="connsiteY42" fmla="*/ 1066800 h 5151120"/>
              <a:gd name="connsiteX43" fmla="*/ 1950720 w 9159240"/>
              <a:gd name="connsiteY43" fmla="*/ 1021080 h 5151120"/>
              <a:gd name="connsiteX44" fmla="*/ 2042160 w 9159240"/>
              <a:gd name="connsiteY44" fmla="*/ 1036320 h 5151120"/>
              <a:gd name="connsiteX45" fmla="*/ 2072640 w 9159240"/>
              <a:gd name="connsiteY45" fmla="*/ 1097280 h 5151120"/>
              <a:gd name="connsiteX46" fmla="*/ 2118360 w 9159240"/>
              <a:gd name="connsiteY46" fmla="*/ 1127760 h 5151120"/>
              <a:gd name="connsiteX47" fmla="*/ 2209800 w 9159240"/>
              <a:gd name="connsiteY47" fmla="*/ 1402080 h 5151120"/>
              <a:gd name="connsiteX48" fmla="*/ 2225040 w 9159240"/>
              <a:gd name="connsiteY48" fmla="*/ 1447800 h 5151120"/>
              <a:gd name="connsiteX49" fmla="*/ 2240280 w 9159240"/>
              <a:gd name="connsiteY49" fmla="*/ 1493520 h 5151120"/>
              <a:gd name="connsiteX50" fmla="*/ 2270760 w 9159240"/>
              <a:gd name="connsiteY50" fmla="*/ 1539240 h 5151120"/>
              <a:gd name="connsiteX51" fmla="*/ 2301240 w 9159240"/>
              <a:gd name="connsiteY51" fmla="*/ 1630680 h 5151120"/>
              <a:gd name="connsiteX52" fmla="*/ 2331720 w 9159240"/>
              <a:gd name="connsiteY52" fmla="*/ 1676400 h 5151120"/>
              <a:gd name="connsiteX53" fmla="*/ 2346960 w 9159240"/>
              <a:gd name="connsiteY53" fmla="*/ 1722120 h 5151120"/>
              <a:gd name="connsiteX54" fmla="*/ 2407920 w 9159240"/>
              <a:gd name="connsiteY54" fmla="*/ 1767840 h 5151120"/>
              <a:gd name="connsiteX55" fmla="*/ 2438400 w 9159240"/>
              <a:gd name="connsiteY55" fmla="*/ 1859280 h 5151120"/>
              <a:gd name="connsiteX56" fmla="*/ 2453640 w 9159240"/>
              <a:gd name="connsiteY56" fmla="*/ 1905000 h 5151120"/>
              <a:gd name="connsiteX57" fmla="*/ 2499360 w 9159240"/>
              <a:gd name="connsiteY57" fmla="*/ 1935480 h 5151120"/>
              <a:gd name="connsiteX58" fmla="*/ 2514600 w 9159240"/>
              <a:gd name="connsiteY58" fmla="*/ 1996440 h 5151120"/>
              <a:gd name="connsiteX59" fmla="*/ 2575560 w 9159240"/>
              <a:gd name="connsiteY59" fmla="*/ 2087880 h 5151120"/>
              <a:gd name="connsiteX60" fmla="*/ 2636520 w 9159240"/>
              <a:gd name="connsiteY60" fmla="*/ 2057400 h 5151120"/>
              <a:gd name="connsiteX61" fmla="*/ 2697480 w 9159240"/>
              <a:gd name="connsiteY61" fmla="*/ 1935480 h 5151120"/>
              <a:gd name="connsiteX62" fmla="*/ 2712720 w 9159240"/>
              <a:gd name="connsiteY62" fmla="*/ 1844040 h 5151120"/>
              <a:gd name="connsiteX63" fmla="*/ 2834640 w 9159240"/>
              <a:gd name="connsiteY63" fmla="*/ 1630680 h 5151120"/>
              <a:gd name="connsiteX64" fmla="*/ 2865120 w 9159240"/>
              <a:gd name="connsiteY64" fmla="*/ 1524000 h 5151120"/>
              <a:gd name="connsiteX65" fmla="*/ 2880360 w 9159240"/>
              <a:gd name="connsiteY65" fmla="*/ 1478280 h 5151120"/>
              <a:gd name="connsiteX66" fmla="*/ 2941320 w 9159240"/>
              <a:gd name="connsiteY66" fmla="*/ 1417320 h 5151120"/>
              <a:gd name="connsiteX67" fmla="*/ 2956560 w 9159240"/>
              <a:gd name="connsiteY67" fmla="*/ 1371600 h 5151120"/>
              <a:gd name="connsiteX68" fmla="*/ 3017520 w 9159240"/>
              <a:gd name="connsiteY68" fmla="*/ 1264920 h 5151120"/>
              <a:gd name="connsiteX69" fmla="*/ 3032760 w 9159240"/>
              <a:gd name="connsiteY69" fmla="*/ 1188720 h 5151120"/>
              <a:gd name="connsiteX70" fmla="*/ 3093720 w 9159240"/>
              <a:gd name="connsiteY70" fmla="*/ 1021080 h 5151120"/>
              <a:gd name="connsiteX71" fmla="*/ 3124200 w 9159240"/>
              <a:gd name="connsiteY71" fmla="*/ 975360 h 5151120"/>
              <a:gd name="connsiteX72" fmla="*/ 3169920 w 9159240"/>
              <a:gd name="connsiteY72" fmla="*/ 883920 h 5151120"/>
              <a:gd name="connsiteX73" fmla="*/ 3230880 w 9159240"/>
              <a:gd name="connsiteY73" fmla="*/ 838200 h 5151120"/>
              <a:gd name="connsiteX74" fmla="*/ 3307080 w 9159240"/>
              <a:gd name="connsiteY74" fmla="*/ 762000 h 5151120"/>
              <a:gd name="connsiteX75" fmla="*/ 3322320 w 9159240"/>
              <a:gd name="connsiteY75" fmla="*/ 716280 h 5151120"/>
              <a:gd name="connsiteX76" fmla="*/ 3383280 w 9159240"/>
              <a:gd name="connsiteY76" fmla="*/ 624840 h 5151120"/>
              <a:gd name="connsiteX77" fmla="*/ 3398520 w 9159240"/>
              <a:gd name="connsiteY77" fmla="*/ 579120 h 5151120"/>
              <a:gd name="connsiteX78" fmla="*/ 3474720 w 9159240"/>
              <a:gd name="connsiteY78" fmla="*/ 472440 h 5151120"/>
              <a:gd name="connsiteX79" fmla="*/ 3505200 w 9159240"/>
              <a:gd name="connsiteY79" fmla="*/ 426720 h 5151120"/>
              <a:gd name="connsiteX80" fmla="*/ 3596640 w 9159240"/>
              <a:gd name="connsiteY80" fmla="*/ 335280 h 5151120"/>
              <a:gd name="connsiteX81" fmla="*/ 3611880 w 9159240"/>
              <a:gd name="connsiteY81" fmla="*/ 243840 h 5151120"/>
              <a:gd name="connsiteX82" fmla="*/ 3703320 w 9159240"/>
              <a:gd name="connsiteY82" fmla="*/ 182880 h 5151120"/>
              <a:gd name="connsiteX83" fmla="*/ 3764280 w 9159240"/>
              <a:gd name="connsiteY83" fmla="*/ 91440 h 5151120"/>
              <a:gd name="connsiteX84" fmla="*/ 3779520 w 9159240"/>
              <a:gd name="connsiteY84" fmla="*/ 45720 h 5151120"/>
              <a:gd name="connsiteX85" fmla="*/ 4008120 w 9159240"/>
              <a:gd name="connsiteY85" fmla="*/ 0 h 5151120"/>
              <a:gd name="connsiteX86" fmla="*/ 4328160 w 9159240"/>
              <a:gd name="connsiteY86" fmla="*/ 15240 h 5151120"/>
              <a:gd name="connsiteX87" fmla="*/ 4404360 w 9159240"/>
              <a:gd name="connsiteY87" fmla="*/ 106680 h 5151120"/>
              <a:gd name="connsiteX88" fmla="*/ 4511040 w 9159240"/>
              <a:gd name="connsiteY88" fmla="*/ 243840 h 5151120"/>
              <a:gd name="connsiteX89" fmla="*/ 4526280 w 9159240"/>
              <a:gd name="connsiteY89" fmla="*/ 289560 h 5151120"/>
              <a:gd name="connsiteX90" fmla="*/ 4572000 w 9159240"/>
              <a:gd name="connsiteY90" fmla="*/ 304800 h 5151120"/>
              <a:gd name="connsiteX91" fmla="*/ 4587240 w 9159240"/>
              <a:gd name="connsiteY91" fmla="*/ 365760 h 5151120"/>
              <a:gd name="connsiteX92" fmla="*/ 4602480 w 9159240"/>
              <a:gd name="connsiteY92" fmla="*/ 472440 h 5151120"/>
              <a:gd name="connsiteX93" fmla="*/ 4648200 w 9159240"/>
              <a:gd name="connsiteY93" fmla="*/ 609600 h 5151120"/>
              <a:gd name="connsiteX94" fmla="*/ 4678680 w 9159240"/>
              <a:gd name="connsiteY94" fmla="*/ 716280 h 5151120"/>
              <a:gd name="connsiteX95" fmla="*/ 4709160 w 9159240"/>
              <a:gd name="connsiteY95" fmla="*/ 762000 h 5151120"/>
              <a:gd name="connsiteX96" fmla="*/ 4739640 w 9159240"/>
              <a:gd name="connsiteY96" fmla="*/ 853440 h 5151120"/>
              <a:gd name="connsiteX97" fmla="*/ 4800600 w 9159240"/>
              <a:gd name="connsiteY97" fmla="*/ 944880 h 5151120"/>
              <a:gd name="connsiteX98" fmla="*/ 4846320 w 9159240"/>
              <a:gd name="connsiteY98" fmla="*/ 1051560 h 5151120"/>
              <a:gd name="connsiteX99" fmla="*/ 4892040 w 9159240"/>
              <a:gd name="connsiteY99" fmla="*/ 1143000 h 5151120"/>
              <a:gd name="connsiteX100" fmla="*/ 4907280 w 9159240"/>
              <a:gd name="connsiteY100" fmla="*/ 1203960 h 5151120"/>
              <a:gd name="connsiteX101" fmla="*/ 4937760 w 9159240"/>
              <a:gd name="connsiteY101" fmla="*/ 1295400 h 5151120"/>
              <a:gd name="connsiteX102" fmla="*/ 4953000 w 9159240"/>
              <a:gd name="connsiteY102" fmla="*/ 1356360 h 5151120"/>
              <a:gd name="connsiteX103" fmla="*/ 4998720 w 9159240"/>
              <a:gd name="connsiteY103" fmla="*/ 1402080 h 5151120"/>
              <a:gd name="connsiteX104" fmla="*/ 5029200 w 9159240"/>
              <a:gd name="connsiteY104" fmla="*/ 1493520 h 5151120"/>
              <a:gd name="connsiteX105" fmla="*/ 5135880 w 9159240"/>
              <a:gd name="connsiteY105" fmla="*/ 1645920 h 5151120"/>
              <a:gd name="connsiteX106" fmla="*/ 5166360 w 9159240"/>
              <a:gd name="connsiteY106" fmla="*/ 1691640 h 5151120"/>
              <a:gd name="connsiteX107" fmla="*/ 5212080 w 9159240"/>
              <a:gd name="connsiteY107" fmla="*/ 1737360 h 5151120"/>
              <a:gd name="connsiteX108" fmla="*/ 5227320 w 9159240"/>
              <a:gd name="connsiteY108" fmla="*/ 1798320 h 5151120"/>
              <a:gd name="connsiteX109" fmla="*/ 5273040 w 9159240"/>
              <a:gd name="connsiteY109" fmla="*/ 1844040 h 5151120"/>
              <a:gd name="connsiteX110" fmla="*/ 5303520 w 9159240"/>
              <a:gd name="connsiteY110" fmla="*/ 1889760 h 5151120"/>
              <a:gd name="connsiteX111" fmla="*/ 5349240 w 9159240"/>
              <a:gd name="connsiteY111" fmla="*/ 2072640 h 5151120"/>
              <a:gd name="connsiteX112" fmla="*/ 5379720 w 9159240"/>
              <a:gd name="connsiteY112" fmla="*/ 2194560 h 5151120"/>
              <a:gd name="connsiteX113" fmla="*/ 5410200 w 9159240"/>
              <a:gd name="connsiteY113" fmla="*/ 2301240 h 5151120"/>
              <a:gd name="connsiteX114" fmla="*/ 5440680 w 9159240"/>
              <a:gd name="connsiteY114" fmla="*/ 2346960 h 5151120"/>
              <a:gd name="connsiteX115" fmla="*/ 5471160 w 9159240"/>
              <a:gd name="connsiteY115" fmla="*/ 2484120 h 5151120"/>
              <a:gd name="connsiteX116" fmla="*/ 5501640 w 9159240"/>
              <a:gd name="connsiteY116" fmla="*/ 2590800 h 5151120"/>
              <a:gd name="connsiteX117" fmla="*/ 5532120 w 9159240"/>
              <a:gd name="connsiteY117" fmla="*/ 2636520 h 5151120"/>
              <a:gd name="connsiteX118" fmla="*/ 5562600 w 9159240"/>
              <a:gd name="connsiteY118" fmla="*/ 2758440 h 5151120"/>
              <a:gd name="connsiteX119" fmla="*/ 5593080 w 9159240"/>
              <a:gd name="connsiteY119" fmla="*/ 2804160 h 5151120"/>
              <a:gd name="connsiteX120" fmla="*/ 5608320 w 9159240"/>
              <a:gd name="connsiteY120" fmla="*/ 2895600 h 5151120"/>
              <a:gd name="connsiteX121" fmla="*/ 5638800 w 9159240"/>
              <a:gd name="connsiteY121" fmla="*/ 2987040 h 5151120"/>
              <a:gd name="connsiteX122" fmla="*/ 5654040 w 9159240"/>
              <a:gd name="connsiteY122" fmla="*/ 3032760 h 5151120"/>
              <a:gd name="connsiteX123" fmla="*/ 5699760 w 9159240"/>
              <a:gd name="connsiteY123" fmla="*/ 3154680 h 5151120"/>
              <a:gd name="connsiteX124" fmla="*/ 5745480 w 9159240"/>
              <a:gd name="connsiteY124" fmla="*/ 3200400 h 5151120"/>
              <a:gd name="connsiteX125" fmla="*/ 5791200 w 9159240"/>
              <a:gd name="connsiteY125" fmla="*/ 3291840 h 5151120"/>
              <a:gd name="connsiteX126" fmla="*/ 5867400 w 9159240"/>
              <a:gd name="connsiteY126" fmla="*/ 3383280 h 5151120"/>
              <a:gd name="connsiteX127" fmla="*/ 5897880 w 9159240"/>
              <a:gd name="connsiteY127" fmla="*/ 3429000 h 5151120"/>
              <a:gd name="connsiteX128" fmla="*/ 5943600 w 9159240"/>
              <a:gd name="connsiteY128" fmla="*/ 3581400 h 5151120"/>
              <a:gd name="connsiteX129" fmla="*/ 5989320 w 9159240"/>
              <a:gd name="connsiteY129" fmla="*/ 3672840 h 5151120"/>
              <a:gd name="connsiteX130" fmla="*/ 6019800 w 9159240"/>
              <a:gd name="connsiteY130" fmla="*/ 3718560 h 5151120"/>
              <a:gd name="connsiteX131" fmla="*/ 6050280 w 9159240"/>
              <a:gd name="connsiteY131" fmla="*/ 3810000 h 5151120"/>
              <a:gd name="connsiteX132" fmla="*/ 6065520 w 9159240"/>
              <a:gd name="connsiteY132" fmla="*/ 3855720 h 5151120"/>
              <a:gd name="connsiteX133" fmla="*/ 6080760 w 9159240"/>
              <a:gd name="connsiteY133" fmla="*/ 3901440 h 5151120"/>
              <a:gd name="connsiteX134" fmla="*/ 6111240 w 9159240"/>
              <a:gd name="connsiteY134" fmla="*/ 3947160 h 5151120"/>
              <a:gd name="connsiteX135" fmla="*/ 6156960 w 9159240"/>
              <a:gd name="connsiteY135" fmla="*/ 4069080 h 5151120"/>
              <a:gd name="connsiteX136" fmla="*/ 6202680 w 9159240"/>
              <a:gd name="connsiteY136" fmla="*/ 4221480 h 5151120"/>
              <a:gd name="connsiteX137" fmla="*/ 6217920 w 9159240"/>
              <a:gd name="connsiteY137" fmla="*/ 4312920 h 5151120"/>
              <a:gd name="connsiteX138" fmla="*/ 6263640 w 9159240"/>
              <a:gd name="connsiteY138" fmla="*/ 4724400 h 5151120"/>
              <a:gd name="connsiteX139" fmla="*/ 6294120 w 9159240"/>
              <a:gd name="connsiteY139" fmla="*/ 4815840 h 5151120"/>
              <a:gd name="connsiteX140" fmla="*/ 6324600 w 9159240"/>
              <a:gd name="connsiteY140" fmla="*/ 4861560 h 5151120"/>
              <a:gd name="connsiteX141" fmla="*/ 6385560 w 9159240"/>
              <a:gd name="connsiteY141" fmla="*/ 4998720 h 5151120"/>
              <a:gd name="connsiteX142" fmla="*/ 6400800 w 9159240"/>
              <a:gd name="connsiteY142" fmla="*/ 5059680 h 5151120"/>
              <a:gd name="connsiteX143" fmla="*/ 6431280 w 9159240"/>
              <a:gd name="connsiteY143" fmla="*/ 5105400 h 5151120"/>
              <a:gd name="connsiteX144" fmla="*/ 6446520 w 9159240"/>
              <a:gd name="connsiteY144" fmla="*/ 5151120 h 5151120"/>
              <a:gd name="connsiteX145" fmla="*/ 7467600 w 9159240"/>
              <a:gd name="connsiteY145" fmla="*/ 5105400 h 5151120"/>
              <a:gd name="connsiteX146" fmla="*/ 7482840 w 9159240"/>
              <a:gd name="connsiteY146" fmla="*/ 4937760 h 5151120"/>
              <a:gd name="connsiteX147" fmla="*/ 7498080 w 9159240"/>
              <a:gd name="connsiteY147" fmla="*/ 4876800 h 5151120"/>
              <a:gd name="connsiteX148" fmla="*/ 7513320 w 9159240"/>
              <a:gd name="connsiteY148" fmla="*/ 4800600 h 5151120"/>
              <a:gd name="connsiteX149" fmla="*/ 7543800 w 9159240"/>
              <a:gd name="connsiteY149" fmla="*/ 4739640 h 5151120"/>
              <a:gd name="connsiteX150" fmla="*/ 7574280 w 9159240"/>
              <a:gd name="connsiteY150" fmla="*/ 4663440 h 5151120"/>
              <a:gd name="connsiteX151" fmla="*/ 7589520 w 9159240"/>
              <a:gd name="connsiteY151" fmla="*/ 4602480 h 5151120"/>
              <a:gd name="connsiteX152" fmla="*/ 7650480 w 9159240"/>
              <a:gd name="connsiteY152" fmla="*/ 4511040 h 5151120"/>
              <a:gd name="connsiteX153" fmla="*/ 7741920 w 9159240"/>
              <a:gd name="connsiteY153" fmla="*/ 4373880 h 5151120"/>
              <a:gd name="connsiteX154" fmla="*/ 7757160 w 9159240"/>
              <a:gd name="connsiteY154" fmla="*/ 4282440 h 5151120"/>
              <a:gd name="connsiteX155" fmla="*/ 7802880 w 9159240"/>
              <a:gd name="connsiteY155" fmla="*/ 4267200 h 5151120"/>
              <a:gd name="connsiteX156" fmla="*/ 7833360 w 9159240"/>
              <a:gd name="connsiteY156" fmla="*/ 4221480 h 5151120"/>
              <a:gd name="connsiteX157" fmla="*/ 7879080 w 9159240"/>
              <a:gd name="connsiteY157" fmla="*/ 4160520 h 5151120"/>
              <a:gd name="connsiteX158" fmla="*/ 7894320 w 9159240"/>
              <a:gd name="connsiteY158" fmla="*/ 4114800 h 5151120"/>
              <a:gd name="connsiteX159" fmla="*/ 7909560 w 9159240"/>
              <a:gd name="connsiteY159" fmla="*/ 4053840 h 5151120"/>
              <a:gd name="connsiteX160" fmla="*/ 7955280 w 9159240"/>
              <a:gd name="connsiteY160" fmla="*/ 3992880 h 5151120"/>
              <a:gd name="connsiteX161" fmla="*/ 8016240 w 9159240"/>
              <a:gd name="connsiteY161" fmla="*/ 3870960 h 5151120"/>
              <a:gd name="connsiteX162" fmla="*/ 8046720 w 9159240"/>
              <a:gd name="connsiteY162" fmla="*/ 3810000 h 5151120"/>
              <a:gd name="connsiteX163" fmla="*/ 8107680 w 9159240"/>
              <a:gd name="connsiteY163" fmla="*/ 3718560 h 5151120"/>
              <a:gd name="connsiteX164" fmla="*/ 8168640 w 9159240"/>
              <a:gd name="connsiteY164" fmla="*/ 3627120 h 5151120"/>
              <a:gd name="connsiteX165" fmla="*/ 8199120 w 9159240"/>
              <a:gd name="connsiteY165" fmla="*/ 3581400 h 5151120"/>
              <a:gd name="connsiteX166" fmla="*/ 8260080 w 9159240"/>
              <a:gd name="connsiteY166" fmla="*/ 3535680 h 5151120"/>
              <a:gd name="connsiteX167" fmla="*/ 8290560 w 9159240"/>
              <a:gd name="connsiteY167" fmla="*/ 3489960 h 5151120"/>
              <a:gd name="connsiteX168" fmla="*/ 8427720 w 9159240"/>
              <a:gd name="connsiteY168" fmla="*/ 3383280 h 5151120"/>
              <a:gd name="connsiteX169" fmla="*/ 8488680 w 9159240"/>
              <a:gd name="connsiteY169" fmla="*/ 3337560 h 5151120"/>
              <a:gd name="connsiteX170" fmla="*/ 8534400 w 9159240"/>
              <a:gd name="connsiteY170" fmla="*/ 3276600 h 5151120"/>
              <a:gd name="connsiteX171" fmla="*/ 8595360 w 9159240"/>
              <a:gd name="connsiteY171" fmla="*/ 3261360 h 5151120"/>
              <a:gd name="connsiteX172" fmla="*/ 8641080 w 9159240"/>
              <a:gd name="connsiteY172" fmla="*/ 3215640 h 5151120"/>
              <a:gd name="connsiteX173" fmla="*/ 8671560 w 9159240"/>
              <a:gd name="connsiteY173" fmla="*/ 3139440 h 5151120"/>
              <a:gd name="connsiteX174" fmla="*/ 8686800 w 9159240"/>
              <a:gd name="connsiteY174" fmla="*/ 3078480 h 5151120"/>
              <a:gd name="connsiteX175" fmla="*/ 8778240 w 9159240"/>
              <a:gd name="connsiteY175" fmla="*/ 3002280 h 5151120"/>
              <a:gd name="connsiteX176" fmla="*/ 8808720 w 9159240"/>
              <a:gd name="connsiteY176" fmla="*/ 2910840 h 5151120"/>
              <a:gd name="connsiteX177" fmla="*/ 8945880 w 9159240"/>
              <a:gd name="connsiteY177" fmla="*/ 2788920 h 5151120"/>
              <a:gd name="connsiteX178" fmla="*/ 8961120 w 9159240"/>
              <a:gd name="connsiteY178" fmla="*/ 2743200 h 5151120"/>
              <a:gd name="connsiteX179" fmla="*/ 9006840 w 9159240"/>
              <a:gd name="connsiteY179" fmla="*/ 2727960 h 5151120"/>
              <a:gd name="connsiteX180" fmla="*/ 9159240 w 9159240"/>
              <a:gd name="connsiteY180" fmla="*/ 2712720 h 5151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</a:cxnLst>
            <a:rect l="l" t="t" r="r" b="b"/>
            <a:pathLst>
              <a:path w="9159240" h="5151120">
                <a:moveTo>
                  <a:pt x="0" y="3779520"/>
                </a:moveTo>
                <a:cubicBezTo>
                  <a:pt x="20320" y="3754120"/>
                  <a:pt x="45163" y="3731754"/>
                  <a:pt x="60960" y="3703320"/>
                </a:cubicBezTo>
                <a:cubicBezTo>
                  <a:pt x="71132" y="3685010"/>
                  <a:pt x="65808" y="3660546"/>
                  <a:pt x="76200" y="3642360"/>
                </a:cubicBezTo>
                <a:cubicBezTo>
                  <a:pt x="86893" y="3623647"/>
                  <a:pt x="108122" y="3613197"/>
                  <a:pt x="121920" y="3596640"/>
                </a:cubicBezTo>
                <a:cubicBezTo>
                  <a:pt x="133646" y="3582569"/>
                  <a:pt x="144209" y="3567303"/>
                  <a:pt x="152400" y="3550920"/>
                </a:cubicBezTo>
                <a:cubicBezTo>
                  <a:pt x="159584" y="3536552"/>
                  <a:pt x="158729" y="3518566"/>
                  <a:pt x="167640" y="3505200"/>
                </a:cubicBezTo>
                <a:cubicBezTo>
                  <a:pt x="179595" y="3487267"/>
                  <a:pt x="199562" y="3476037"/>
                  <a:pt x="213360" y="3459480"/>
                </a:cubicBezTo>
                <a:cubicBezTo>
                  <a:pt x="266386" y="3395849"/>
                  <a:pt x="214505" y="3423538"/>
                  <a:pt x="289560" y="3398520"/>
                </a:cubicBezTo>
                <a:cubicBezTo>
                  <a:pt x="319530" y="3353565"/>
                  <a:pt x="321756" y="3343750"/>
                  <a:pt x="365760" y="3307080"/>
                </a:cubicBezTo>
                <a:cubicBezTo>
                  <a:pt x="379831" y="3295354"/>
                  <a:pt x="396240" y="3286760"/>
                  <a:pt x="411480" y="3276600"/>
                </a:cubicBezTo>
                <a:cubicBezTo>
                  <a:pt x="465870" y="3195014"/>
                  <a:pt x="429008" y="3243832"/>
                  <a:pt x="533400" y="3139440"/>
                </a:cubicBezTo>
                <a:lnTo>
                  <a:pt x="579120" y="3093720"/>
                </a:lnTo>
                <a:cubicBezTo>
                  <a:pt x="613619" y="2955723"/>
                  <a:pt x="564597" y="3122766"/>
                  <a:pt x="655320" y="2941320"/>
                </a:cubicBezTo>
                <a:cubicBezTo>
                  <a:pt x="695439" y="2861083"/>
                  <a:pt x="669736" y="2896424"/>
                  <a:pt x="731520" y="2834640"/>
                </a:cubicBezTo>
                <a:cubicBezTo>
                  <a:pt x="733552" y="2826511"/>
                  <a:pt x="753255" y="2741078"/>
                  <a:pt x="762000" y="2727960"/>
                </a:cubicBezTo>
                <a:cubicBezTo>
                  <a:pt x="773955" y="2710027"/>
                  <a:pt x="792480" y="2697480"/>
                  <a:pt x="807720" y="2682240"/>
                </a:cubicBezTo>
                <a:cubicBezTo>
                  <a:pt x="812800" y="2667000"/>
                  <a:pt x="818547" y="2651966"/>
                  <a:pt x="822960" y="2636520"/>
                </a:cubicBezTo>
                <a:cubicBezTo>
                  <a:pt x="828714" y="2616381"/>
                  <a:pt x="825116" y="2591916"/>
                  <a:pt x="838200" y="2575560"/>
                </a:cubicBezTo>
                <a:cubicBezTo>
                  <a:pt x="848235" y="2563016"/>
                  <a:pt x="868680" y="2565400"/>
                  <a:pt x="883920" y="2560320"/>
                </a:cubicBezTo>
                <a:cubicBezTo>
                  <a:pt x="904240" y="2529840"/>
                  <a:pt x="933296" y="2503633"/>
                  <a:pt x="944880" y="2468880"/>
                </a:cubicBezTo>
                <a:cubicBezTo>
                  <a:pt x="949960" y="2453640"/>
                  <a:pt x="950085" y="2435704"/>
                  <a:pt x="960120" y="2423160"/>
                </a:cubicBezTo>
                <a:cubicBezTo>
                  <a:pt x="971562" y="2408857"/>
                  <a:pt x="990600" y="2402840"/>
                  <a:pt x="1005840" y="2392680"/>
                </a:cubicBezTo>
                <a:cubicBezTo>
                  <a:pt x="1016000" y="2377440"/>
                  <a:pt x="1029105" y="2363795"/>
                  <a:pt x="1036320" y="2346960"/>
                </a:cubicBezTo>
                <a:cubicBezTo>
                  <a:pt x="1044571" y="2327708"/>
                  <a:pt x="1041168" y="2304186"/>
                  <a:pt x="1051560" y="2286000"/>
                </a:cubicBezTo>
                <a:cubicBezTo>
                  <a:pt x="1062253" y="2267287"/>
                  <a:pt x="1083482" y="2256837"/>
                  <a:pt x="1097280" y="2240280"/>
                </a:cubicBezTo>
                <a:cubicBezTo>
                  <a:pt x="1109006" y="2226209"/>
                  <a:pt x="1117114" y="2209465"/>
                  <a:pt x="1127760" y="2194560"/>
                </a:cubicBezTo>
                <a:cubicBezTo>
                  <a:pt x="1142523" y="2173891"/>
                  <a:pt x="1158717" y="2154269"/>
                  <a:pt x="1173480" y="2133600"/>
                </a:cubicBezTo>
                <a:cubicBezTo>
                  <a:pt x="1184126" y="2118695"/>
                  <a:pt x="1192234" y="2101951"/>
                  <a:pt x="1203960" y="2087880"/>
                </a:cubicBezTo>
                <a:cubicBezTo>
                  <a:pt x="1217758" y="2071323"/>
                  <a:pt x="1234440" y="2057400"/>
                  <a:pt x="1249680" y="2042160"/>
                </a:cubicBezTo>
                <a:cubicBezTo>
                  <a:pt x="1254760" y="2026920"/>
                  <a:pt x="1256009" y="2009806"/>
                  <a:pt x="1264920" y="1996440"/>
                </a:cubicBezTo>
                <a:cubicBezTo>
                  <a:pt x="1288389" y="1961237"/>
                  <a:pt x="1322624" y="1942731"/>
                  <a:pt x="1356360" y="1920240"/>
                </a:cubicBezTo>
                <a:cubicBezTo>
                  <a:pt x="1368755" y="1883055"/>
                  <a:pt x="1372537" y="1858343"/>
                  <a:pt x="1402080" y="1828800"/>
                </a:cubicBezTo>
                <a:cubicBezTo>
                  <a:pt x="1415032" y="1815848"/>
                  <a:pt x="1432560" y="1808480"/>
                  <a:pt x="1447800" y="1798320"/>
                </a:cubicBezTo>
                <a:cubicBezTo>
                  <a:pt x="1468120" y="1767840"/>
                  <a:pt x="1497176" y="1741633"/>
                  <a:pt x="1508760" y="1706880"/>
                </a:cubicBezTo>
                <a:cubicBezTo>
                  <a:pt x="1513840" y="1691640"/>
                  <a:pt x="1516816" y="1675528"/>
                  <a:pt x="1524000" y="1661160"/>
                </a:cubicBezTo>
                <a:cubicBezTo>
                  <a:pt x="1545218" y="1618725"/>
                  <a:pt x="1566495" y="1603425"/>
                  <a:pt x="1600200" y="1569720"/>
                </a:cubicBezTo>
                <a:cubicBezTo>
                  <a:pt x="1605280" y="1554480"/>
                  <a:pt x="1607638" y="1538043"/>
                  <a:pt x="1615440" y="1524000"/>
                </a:cubicBezTo>
                <a:cubicBezTo>
                  <a:pt x="1633230" y="1491978"/>
                  <a:pt x="1664816" y="1467313"/>
                  <a:pt x="1676400" y="1432560"/>
                </a:cubicBezTo>
                <a:cubicBezTo>
                  <a:pt x="1713696" y="1320673"/>
                  <a:pt x="1684162" y="1363838"/>
                  <a:pt x="1752600" y="1295400"/>
                </a:cubicBezTo>
                <a:lnTo>
                  <a:pt x="1783080" y="1203960"/>
                </a:lnTo>
                <a:cubicBezTo>
                  <a:pt x="1788160" y="1188720"/>
                  <a:pt x="1786961" y="1169599"/>
                  <a:pt x="1798320" y="1158240"/>
                </a:cubicBezTo>
                <a:lnTo>
                  <a:pt x="1844040" y="1112520"/>
                </a:lnTo>
                <a:cubicBezTo>
                  <a:pt x="1849120" y="1097280"/>
                  <a:pt x="1849245" y="1079344"/>
                  <a:pt x="1859280" y="1066800"/>
                </a:cubicBezTo>
                <a:cubicBezTo>
                  <a:pt x="1880766" y="1039943"/>
                  <a:pt x="1920601" y="1031120"/>
                  <a:pt x="1950720" y="1021080"/>
                </a:cubicBezTo>
                <a:cubicBezTo>
                  <a:pt x="1981200" y="1026160"/>
                  <a:pt x="2015956" y="1019943"/>
                  <a:pt x="2042160" y="1036320"/>
                </a:cubicBezTo>
                <a:cubicBezTo>
                  <a:pt x="2061425" y="1048361"/>
                  <a:pt x="2058096" y="1079827"/>
                  <a:pt x="2072640" y="1097280"/>
                </a:cubicBezTo>
                <a:cubicBezTo>
                  <a:pt x="2084366" y="1111351"/>
                  <a:pt x="2103120" y="1117600"/>
                  <a:pt x="2118360" y="1127760"/>
                </a:cubicBezTo>
                <a:lnTo>
                  <a:pt x="2209800" y="1402080"/>
                </a:lnTo>
                <a:lnTo>
                  <a:pt x="2225040" y="1447800"/>
                </a:lnTo>
                <a:cubicBezTo>
                  <a:pt x="2230120" y="1463040"/>
                  <a:pt x="2231369" y="1480154"/>
                  <a:pt x="2240280" y="1493520"/>
                </a:cubicBezTo>
                <a:cubicBezTo>
                  <a:pt x="2250440" y="1508760"/>
                  <a:pt x="2263321" y="1522502"/>
                  <a:pt x="2270760" y="1539240"/>
                </a:cubicBezTo>
                <a:cubicBezTo>
                  <a:pt x="2283809" y="1568600"/>
                  <a:pt x="2283418" y="1603947"/>
                  <a:pt x="2301240" y="1630680"/>
                </a:cubicBezTo>
                <a:cubicBezTo>
                  <a:pt x="2311400" y="1645920"/>
                  <a:pt x="2323529" y="1660017"/>
                  <a:pt x="2331720" y="1676400"/>
                </a:cubicBezTo>
                <a:cubicBezTo>
                  <a:pt x="2338904" y="1690768"/>
                  <a:pt x="2336676" y="1709779"/>
                  <a:pt x="2346960" y="1722120"/>
                </a:cubicBezTo>
                <a:cubicBezTo>
                  <a:pt x="2363221" y="1741633"/>
                  <a:pt x="2387600" y="1752600"/>
                  <a:pt x="2407920" y="1767840"/>
                </a:cubicBezTo>
                <a:lnTo>
                  <a:pt x="2438400" y="1859280"/>
                </a:lnTo>
                <a:cubicBezTo>
                  <a:pt x="2443480" y="1874520"/>
                  <a:pt x="2440274" y="1896089"/>
                  <a:pt x="2453640" y="1905000"/>
                </a:cubicBezTo>
                <a:lnTo>
                  <a:pt x="2499360" y="1935480"/>
                </a:lnTo>
                <a:cubicBezTo>
                  <a:pt x="2504440" y="1955800"/>
                  <a:pt x="2505233" y="1977706"/>
                  <a:pt x="2514600" y="1996440"/>
                </a:cubicBezTo>
                <a:cubicBezTo>
                  <a:pt x="2530983" y="2029205"/>
                  <a:pt x="2575560" y="2087880"/>
                  <a:pt x="2575560" y="2087880"/>
                </a:cubicBezTo>
                <a:cubicBezTo>
                  <a:pt x="2595880" y="2077720"/>
                  <a:pt x="2620456" y="2073464"/>
                  <a:pt x="2636520" y="2057400"/>
                </a:cubicBezTo>
                <a:cubicBezTo>
                  <a:pt x="2660777" y="2033143"/>
                  <a:pt x="2688995" y="1973660"/>
                  <a:pt x="2697480" y="1935480"/>
                </a:cubicBezTo>
                <a:cubicBezTo>
                  <a:pt x="2704183" y="1905315"/>
                  <a:pt x="2700835" y="1872563"/>
                  <a:pt x="2712720" y="1844040"/>
                </a:cubicBezTo>
                <a:cubicBezTo>
                  <a:pt x="2824204" y="1576479"/>
                  <a:pt x="2725892" y="1956924"/>
                  <a:pt x="2834640" y="1630680"/>
                </a:cubicBezTo>
                <a:cubicBezTo>
                  <a:pt x="2871180" y="1521059"/>
                  <a:pt x="2826848" y="1657953"/>
                  <a:pt x="2865120" y="1524000"/>
                </a:cubicBezTo>
                <a:cubicBezTo>
                  <a:pt x="2869533" y="1508554"/>
                  <a:pt x="2871023" y="1491352"/>
                  <a:pt x="2880360" y="1478280"/>
                </a:cubicBezTo>
                <a:cubicBezTo>
                  <a:pt x="2897063" y="1454896"/>
                  <a:pt x="2921000" y="1437640"/>
                  <a:pt x="2941320" y="1417320"/>
                </a:cubicBezTo>
                <a:cubicBezTo>
                  <a:pt x="2946400" y="1402080"/>
                  <a:pt x="2950232" y="1386365"/>
                  <a:pt x="2956560" y="1371600"/>
                </a:cubicBezTo>
                <a:cubicBezTo>
                  <a:pt x="2979763" y="1317460"/>
                  <a:pt x="2986909" y="1310836"/>
                  <a:pt x="3017520" y="1264920"/>
                </a:cubicBezTo>
                <a:cubicBezTo>
                  <a:pt x="3022600" y="1239520"/>
                  <a:pt x="3025944" y="1213710"/>
                  <a:pt x="3032760" y="1188720"/>
                </a:cubicBezTo>
                <a:cubicBezTo>
                  <a:pt x="3041295" y="1157424"/>
                  <a:pt x="3077359" y="1053802"/>
                  <a:pt x="3093720" y="1021080"/>
                </a:cubicBezTo>
                <a:cubicBezTo>
                  <a:pt x="3101911" y="1004697"/>
                  <a:pt x="3116009" y="991743"/>
                  <a:pt x="3124200" y="975360"/>
                </a:cubicBezTo>
                <a:cubicBezTo>
                  <a:pt x="3148990" y="925780"/>
                  <a:pt x="3126244" y="927596"/>
                  <a:pt x="3169920" y="883920"/>
                </a:cubicBezTo>
                <a:cubicBezTo>
                  <a:pt x="3187881" y="865959"/>
                  <a:pt x="3212919" y="856161"/>
                  <a:pt x="3230880" y="838200"/>
                </a:cubicBezTo>
                <a:cubicBezTo>
                  <a:pt x="3332480" y="736600"/>
                  <a:pt x="3185160" y="843280"/>
                  <a:pt x="3307080" y="762000"/>
                </a:cubicBezTo>
                <a:cubicBezTo>
                  <a:pt x="3312160" y="746760"/>
                  <a:pt x="3314518" y="730323"/>
                  <a:pt x="3322320" y="716280"/>
                </a:cubicBezTo>
                <a:cubicBezTo>
                  <a:pt x="3340110" y="684258"/>
                  <a:pt x="3371696" y="659593"/>
                  <a:pt x="3383280" y="624840"/>
                </a:cubicBezTo>
                <a:cubicBezTo>
                  <a:pt x="3388360" y="609600"/>
                  <a:pt x="3391336" y="593488"/>
                  <a:pt x="3398520" y="579120"/>
                </a:cubicBezTo>
                <a:cubicBezTo>
                  <a:pt x="3410492" y="555176"/>
                  <a:pt x="3463215" y="488547"/>
                  <a:pt x="3474720" y="472440"/>
                </a:cubicBezTo>
                <a:cubicBezTo>
                  <a:pt x="3485366" y="457535"/>
                  <a:pt x="3493031" y="440410"/>
                  <a:pt x="3505200" y="426720"/>
                </a:cubicBezTo>
                <a:cubicBezTo>
                  <a:pt x="3533838" y="394503"/>
                  <a:pt x="3596640" y="335280"/>
                  <a:pt x="3596640" y="335280"/>
                </a:cubicBezTo>
                <a:cubicBezTo>
                  <a:pt x="3601720" y="304800"/>
                  <a:pt x="3594160" y="269155"/>
                  <a:pt x="3611880" y="243840"/>
                </a:cubicBezTo>
                <a:cubicBezTo>
                  <a:pt x="3632887" y="213830"/>
                  <a:pt x="3703320" y="182880"/>
                  <a:pt x="3703320" y="182880"/>
                </a:cubicBezTo>
                <a:cubicBezTo>
                  <a:pt x="3739557" y="74169"/>
                  <a:pt x="3688174" y="205598"/>
                  <a:pt x="3764280" y="91440"/>
                </a:cubicBezTo>
                <a:cubicBezTo>
                  <a:pt x="3773191" y="78074"/>
                  <a:pt x="3765477" y="53522"/>
                  <a:pt x="3779520" y="45720"/>
                </a:cubicBezTo>
                <a:cubicBezTo>
                  <a:pt x="3820220" y="23109"/>
                  <a:pt x="3959499" y="6946"/>
                  <a:pt x="4008120" y="0"/>
                </a:cubicBezTo>
                <a:cubicBezTo>
                  <a:pt x="4114800" y="5080"/>
                  <a:pt x="4222812" y="-2318"/>
                  <a:pt x="4328160" y="15240"/>
                </a:cubicBezTo>
                <a:cubicBezTo>
                  <a:pt x="4354013" y="19549"/>
                  <a:pt x="4389815" y="89227"/>
                  <a:pt x="4404360" y="106680"/>
                </a:cubicBezTo>
                <a:cubicBezTo>
                  <a:pt x="4448191" y="159278"/>
                  <a:pt x="4485361" y="166804"/>
                  <a:pt x="4511040" y="243840"/>
                </a:cubicBezTo>
                <a:cubicBezTo>
                  <a:pt x="4516120" y="259080"/>
                  <a:pt x="4514921" y="278201"/>
                  <a:pt x="4526280" y="289560"/>
                </a:cubicBezTo>
                <a:cubicBezTo>
                  <a:pt x="4537639" y="300919"/>
                  <a:pt x="4556760" y="299720"/>
                  <a:pt x="4572000" y="304800"/>
                </a:cubicBezTo>
                <a:cubicBezTo>
                  <a:pt x="4577080" y="325120"/>
                  <a:pt x="4583493" y="345152"/>
                  <a:pt x="4587240" y="365760"/>
                </a:cubicBezTo>
                <a:cubicBezTo>
                  <a:pt x="4593666" y="401102"/>
                  <a:pt x="4594403" y="437439"/>
                  <a:pt x="4602480" y="472440"/>
                </a:cubicBezTo>
                <a:cubicBezTo>
                  <a:pt x="4648200" y="670560"/>
                  <a:pt x="4617720" y="487680"/>
                  <a:pt x="4648200" y="609600"/>
                </a:cubicBezTo>
                <a:cubicBezTo>
                  <a:pt x="4653083" y="629132"/>
                  <a:pt x="4667748" y="694416"/>
                  <a:pt x="4678680" y="716280"/>
                </a:cubicBezTo>
                <a:cubicBezTo>
                  <a:pt x="4686871" y="732663"/>
                  <a:pt x="4701721" y="745262"/>
                  <a:pt x="4709160" y="762000"/>
                </a:cubicBezTo>
                <a:cubicBezTo>
                  <a:pt x="4722209" y="791360"/>
                  <a:pt x="4721818" y="826707"/>
                  <a:pt x="4739640" y="853440"/>
                </a:cubicBezTo>
                <a:cubicBezTo>
                  <a:pt x="4759960" y="883920"/>
                  <a:pt x="4789016" y="910127"/>
                  <a:pt x="4800600" y="944880"/>
                </a:cubicBezTo>
                <a:cubicBezTo>
                  <a:pt x="4836341" y="1052102"/>
                  <a:pt x="4789824" y="919735"/>
                  <a:pt x="4846320" y="1051560"/>
                </a:cubicBezTo>
                <a:cubicBezTo>
                  <a:pt x="4884178" y="1139895"/>
                  <a:pt x="4833465" y="1055137"/>
                  <a:pt x="4892040" y="1143000"/>
                </a:cubicBezTo>
                <a:cubicBezTo>
                  <a:pt x="4897120" y="1163320"/>
                  <a:pt x="4901261" y="1183898"/>
                  <a:pt x="4907280" y="1203960"/>
                </a:cubicBezTo>
                <a:cubicBezTo>
                  <a:pt x="4916512" y="1234734"/>
                  <a:pt x="4929968" y="1264231"/>
                  <a:pt x="4937760" y="1295400"/>
                </a:cubicBezTo>
                <a:cubicBezTo>
                  <a:pt x="4942840" y="1315720"/>
                  <a:pt x="4942608" y="1338174"/>
                  <a:pt x="4953000" y="1356360"/>
                </a:cubicBezTo>
                <a:cubicBezTo>
                  <a:pt x="4963693" y="1375073"/>
                  <a:pt x="4983480" y="1386840"/>
                  <a:pt x="4998720" y="1402080"/>
                </a:cubicBezTo>
                <a:cubicBezTo>
                  <a:pt x="5008880" y="1432560"/>
                  <a:pt x="5011378" y="1466787"/>
                  <a:pt x="5029200" y="1493520"/>
                </a:cubicBezTo>
                <a:cubicBezTo>
                  <a:pt x="5169341" y="1703732"/>
                  <a:pt x="5023048" y="1487955"/>
                  <a:pt x="5135880" y="1645920"/>
                </a:cubicBezTo>
                <a:cubicBezTo>
                  <a:pt x="5146526" y="1660825"/>
                  <a:pt x="5154634" y="1677569"/>
                  <a:pt x="5166360" y="1691640"/>
                </a:cubicBezTo>
                <a:cubicBezTo>
                  <a:pt x="5180158" y="1708197"/>
                  <a:pt x="5196840" y="1722120"/>
                  <a:pt x="5212080" y="1737360"/>
                </a:cubicBezTo>
                <a:cubicBezTo>
                  <a:pt x="5217160" y="1757680"/>
                  <a:pt x="5216928" y="1780134"/>
                  <a:pt x="5227320" y="1798320"/>
                </a:cubicBezTo>
                <a:cubicBezTo>
                  <a:pt x="5238013" y="1817033"/>
                  <a:pt x="5259242" y="1827483"/>
                  <a:pt x="5273040" y="1844040"/>
                </a:cubicBezTo>
                <a:cubicBezTo>
                  <a:pt x="5284766" y="1858111"/>
                  <a:pt x="5293360" y="1874520"/>
                  <a:pt x="5303520" y="1889760"/>
                </a:cubicBezTo>
                <a:cubicBezTo>
                  <a:pt x="5343398" y="2129030"/>
                  <a:pt x="5288863" y="1831131"/>
                  <a:pt x="5349240" y="2072640"/>
                </a:cubicBezTo>
                <a:lnTo>
                  <a:pt x="5379720" y="2194560"/>
                </a:lnTo>
                <a:cubicBezTo>
                  <a:pt x="5384603" y="2214092"/>
                  <a:pt x="5399268" y="2279376"/>
                  <a:pt x="5410200" y="2301240"/>
                </a:cubicBezTo>
                <a:cubicBezTo>
                  <a:pt x="5418391" y="2317623"/>
                  <a:pt x="5430520" y="2331720"/>
                  <a:pt x="5440680" y="2346960"/>
                </a:cubicBezTo>
                <a:cubicBezTo>
                  <a:pt x="5477847" y="2495628"/>
                  <a:pt x="5432465" y="2309990"/>
                  <a:pt x="5471160" y="2484120"/>
                </a:cubicBezTo>
                <a:cubicBezTo>
                  <a:pt x="5475066" y="2501699"/>
                  <a:pt x="5491457" y="2570435"/>
                  <a:pt x="5501640" y="2590800"/>
                </a:cubicBezTo>
                <a:cubicBezTo>
                  <a:pt x="5509831" y="2607183"/>
                  <a:pt x="5523929" y="2620137"/>
                  <a:pt x="5532120" y="2636520"/>
                </a:cubicBezTo>
                <a:cubicBezTo>
                  <a:pt x="5560323" y="2692926"/>
                  <a:pt x="5536515" y="2688881"/>
                  <a:pt x="5562600" y="2758440"/>
                </a:cubicBezTo>
                <a:cubicBezTo>
                  <a:pt x="5569031" y="2775590"/>
                  <a:pt x="5582920" y="2788920"/>
                  <a:pt x="5593080" y="2804160"/>
                </a:cubicBezTo>
                <a:cubicBezTo>
                  <a:pt x="5598160" y="2834640"/>
                  <a:pt x="5600826" y="2865622"/>
                  <a:pt x="5608320" y="2895600"/>
                </a:cubicBezTo>
                <a:cubicBezTo>
                  <a:pt x="5616112" y="2926769"/>
                  <a:pt x="5628640" y="2956560"/>
                  <a:pt x="5638800" y="2987040"/>
                </a:cubicBezTo>
                <a:cubicBezTo>
                  <a:pt x="5643880" y="3002280"/>
                  <a:pt x="5650144" y="3017175"/>
                  <a:pt x="5654040" y="3032760"/>
                </a:cubicBezTo>
                <a:cubicBezTo>
                  <a:pt x="5666312" y="3081849"/>
                  <a:pt x="5669108" y="3111768"/>
                  <a:pt x="5699760" y="3154680"/>
                </a:cubicBezTo>
                <a:cubicBezTo>
                  <a:pt x="5712287" y="3172218"/>
                  <a:pt x="5731682" y="3183843"/>
                  <a:pt x="5745480" y="3200400"/>
                </a:cubicBezTo>
                <a:cubicBezTo>
                  <a:pt x="5800075" y="3265914"/>
                  <a:pt x="5756833" y="3223107"/>
                  <a:pt x="5791200" y="3291840"/>
                </a:cubicBezTo>
                <a:cubicBezTo>
                  <a:pt x="5819579" y="3348597"/>
                  <a:pt x="5825269" y="3332723"/>
                  <a:pt x="5867400" y="3383280"/>
                </a:cubicBezTo>
                <a:cubicBezTo>
                  <a:pt x="5879126" y="3397351"/>
                  <a:pt x="5887720" y="3413760"/>
                  <a:pt x="5897880" y="3429000"/>
                </a:cubicBezTo>
                <a:cubicBezTo>
                  <a:pt x="5906399" y="3463077"/>
                  <a:pt x="5928759" y="3559138"/>
                  <a:pt x="5943600" y="3581400"/>
                </a:cubicBezTo>
                <a:cubicBezTo>
                  <a:pt x="6030951" y="3712427"/>
                  <a:pt x="5926224" y="3546647"/>
                  <a:pt x="5989320" y="3672840"/>
                </a:cubicBezTo>
                <a:cubicBezTo>
                  <a:pt x="5997511" y="3689223"/>
                  <a:pt x="6012361" y="3701822"/>
                  <a:pt x="6019800" y="3718560"/>
                </a:cubicBezTo>
                <a:cubicBezTo>
                  <a:pt x="6032849" y="3747920"/>
                  <a:pt x="6040120" y="3779520"/>
                  <a:pt x="6050280" y="3810000"/>
                </a:cubicBezTo>
                <a:lnTo>
                  <a:pt x="6065520" y="3855720"/>
                </a:lnTo>
                <a:cubicBezTo>
                  <a:pt x="6070600" y="3870960"/>
                  <a:pt x="6071849" y="3888074"/>
                  <a:pt x="6080760" y="3901440"/>
                </a:cubicBezTo>
                <a:lnTo>
                  <a:pt x="6111240" y="3947160"/>
                </a:lnTo>
                <a:cubicBezTo>
                  <a:pt x="6144236" y="4079143"/>
                  <a:pt x="6103831" y="3936256"/>
                  <a:pt x="6156960" y="4069080"/>
                </a:cubicBezTo>
                <a:cubicBezTo>
                  <a:pt x="6172511" y="4107957"/>
                  <a:pt x="6193698" y="4176571"/>
                  <a:pt x="6202680" y="4221480"/>
                </a:cubicBezTo>
                <a:cubicBezTo>
                  <a:pt x="6208740" y="4251780"/>
                  <a:pt x="6212840" y="4282440"/>
                  <a:pt x="6217920" y="4312920"/>
                </a:cubicBezTo>
                <a:cubicBezTo>
                  <a:pt x="6224884" y="4431305"/>
                  <a:pt x="6222972" y="4602396"/>
                  <a:pt x="6263640" y="4724400"/>
                </a:cubicBezTo>
                <a:cubicBezTo>
                  <a:pt x="6273800" y="4754880"/>
                  <a:pt x="6276298" y="4789107"/>
                  <a:pt x="6294120" y="4815840"/>
                </a:cubicBezTo>
                <a:cubicBezTo>
                  <a:pt x="6304280" y="4831080"/>
                  <a:pt x="6317161" y="4844822"/>
                  <a:pt x="6324600" y="4861560"/>
                </a:cubicBezTo>
                <a:cubicBezTo>
                  <a:pt x="6397144" y="5024784"/>
                  <a:pt x="6316580" y="4895250"/>
                  <a:pt x="6385560" y="4998720"/>
                </a:cubicBezTo>
                <a:cubicBezTo>
                  <a:pt x="6390640" y="5019040"/>
                  <a:pt x="6392549" y="5040428"/>
                  <a:pt x="6400800" y="5059680"/>
                </a:cubicBezTo>
                <a:cubicBezTo>
                  <a:pt x="6408015" y="5076515"/>
                  <a:pt x="6423089" y="5089017"/>
                  <a:pt x="6431280" y="5105400"/>
                </a:cubicBezTo>
                <a:cubicBezTo>
                  <a:pt x="6438464" y="5119768"/>
                  <a:pt x="6441440" y="5135880"/>
                  <a:pt x="6446520" y="5151120"/>
                </a:cubicBezTo>
                <a:cubicBezTo>
                  <a:pt x="6786880" y="5135880"/>
                  <a:pt x="7133898" y="5174103"/>
                  <a:pt x="7467600" y="5105400"/>
                </a:cubicBezTo>
                <a:cubicBezTo>
                  <a:pt x="7522558" y="5094085"/>
                  <a:pt x="7475424" y="4993378"/>
                  <a:pt x="7482840" y="4937760"/>
                </a:cubicBezTo>
                <a:cubicBezTo>
                  <a:pt x="7485608" y="4916998"/>
                  <a:pt x="7493536" y="4897247"/>
                  <a:pt x="7498080" y="4876800"/>
                </a:cubicBezTo>
                <a:cubicBezTo>
                  <a:pt x="7503699" y="4851514"/>
                  <a:pt x="7505129" y="4825174"/>
                  <a:pt x="7513320" y="4800600"/>
                </a:cubicBezTo>
                <a:cubicBezTo>
                  <a:pt x="7520504" y="4779047"/>
                  <a:pt x="7534573" y="4760400"/>
                  <a:pt x="7543800" y="4739640"/>
                </a:cubicBezTo>
                <a:cubicBezTo>
                  <a:pt x="7554911" y="4714641"/>
                  <a:pt x="7565629" y="4689393"/>
                  <a:pt x="7574280" y="4663440"/>
                </a:cubicBezTo>
                <a:cubicBezTo>
                  <a:pt x="7580904" y="4643569"/>
                  <a:pt x="7580153" y="4621214"/>
                  <a:pt x="7589520" y="4602480"/>
                </a:cubicBezTo>
                <a:cubicBezTo>
                  <a:pt x="7605903" y="4569715"/>
                  <a:pt x="7634097" y="4543805"/>
                  <a:pt x="7650480" y="4511040"/>
                </a:cubicBezTo>
                <a:cubicBezTo>
                  <a:pt x="7719802" y="4372396"/>
                  <a:pt x="7630900" y="4457145"/>
                  <a:pt x="7741920" y="4373880"/>
                </a:cubicBezTo>
                <a:cubicBezTo>
                  <a:pt x="7747000" y="4343400"/>
                  <a:pt x="7741829" y="4309269"/>
                  <a:pt x="7757160" y="4282440"/>
                </a:cubicBezTo>
                <a:cubicBezTo>
                  <a:pt x="7765130" y="4268492"/>
                  <a:pt x="7790336" y="4277235"/>
                  <a:pt x="7802880" y="4267200"/>
                </a:cubicBezTo>
                <a:cubicBezTo>
                  <a:pt x="7817183" y="4255758"/>
                  <a:pt x="7822714" y="4236385"/>
                  <a:pt x="7833360" y="4221480"/>
                </a:cubicBezTo>
                <a:cubicBezTo>
                  <a:pt x="7848123" y="4200811"/>
                  <a:pt x="7863840" y="4180840"/>
                  <a:pt x="7879080" y="4160520"/>
                </a:cubicBezTo>
                <a:cubicBezTo>
                  <a:pt x="7884160" y="4145280"/>
                  <a:pt x="7889907" y="4130246"/>
                  <a:pt x="7894320" y="4114800"/>
                </a:cubicBezTo>
                <a:cubicBezTo>
                  <a:pt x="7900074" y="4094661"/>
                  <a:pt x="7900193" y="4072574"/>
                  <a:pt x="7909560" y="4053840"/>
                </a:cubicBezTo>
                <a:cubicBezTo>
                  <a:pt x="7920919" y="4031122"/>
                  <a:pt x="7942482" y="4014820"/>
                  <a:pt x="7955280" y="3992880"/>
                </a:cubicBezTo>
                <a:cubicBezTo>
                  <a:pt x="7978174" y="3953633"/>
                  <a:pt x="7995920" y="3911600"/>
                  <a:pt x="8016240" y="3870960"/>
                </a:cubicBezTo>
                <a:cubicBezTo>
                  <a:pt x="8026400" y="3850640"/>
                  <a:pt x="8034118" y="3828903"/>
                  <a:pt x="8046720" y="3810000"/>
                </a:cubicBezTo>
                <a:lnTo>
                  <a:pt x="8107680" y="3718560"/>
                </a:lnTo>
                <a:lnTo>
                  <a:pt x="8168640" y="3627120"/>
                </a:lnTo>
                <a:cubicBezTo>
                  <a:pt x="8178800" y="3611880"/>
                  <a:pt x="8184467" y="3592390"/>
                  <a:pt x="8199120" y="3581400"/>
                </a:cubicBezTo>
                <a:cubicBezTo>
                  <a:pt x="8219440" y="3566160"/>
                  <a:pt x="8242119" y="3553641"/>
                  <a:pt x="8260080" y="3535680"/>
                </a:cubicBezTo>
                <a:cubicBezTo>
                  <a:pt x="8273032" y="3522728"/>
                  <a:pt x="8278391" y="3503650"/>
                  <a:pt x="8290560" y="3489960"/>
                </a:cubicBezTo>
                <a:cubicBezTo>
                  <a:pt x="8377128" y="3392571"/>
                  <a:pt x="8347156" y="3410135"/>
                  <a:pt x="8427720" y="3383280"/>
                </a:cubicBezTo>
                <a:cubicBezTo>
                  <a:pt x="8448040" y="3368040"/>
                  <a:pt x="8470719" y="3355521"/>
                  <a:pt x="8488680" y="3337560"/>
                </a:cubicBezTo>
                <a:cubicBezTo>
                  <a:pt x="8506641" y="3319599"/>
                  <a:pt x="8513731" y="3291363"/>
                  <a:pt x="8534400" y="3276600"/>
                </a:cubicBezTo>
                <a:cubicBezTo>
                  <a:pt x="8551444" y="3264426"/>
                  <a:pt x="8575040" y="3266440"/>
                  <a:pt x="8595360" y="3261360"/>
                </a:cubicBezTo>
                <a:cubicBezTo>
                  <a:pt x="8610600" y="3246120"/>
                  <a:pt x="8629657" y="3233917"/>
                  <a:pt x="8641080" y="3215640"/>
                </a:cubicBezTo>
                <a:cubicBezTo>
                  <a:pt x="8655579" y="3192442"/>
                  <a:pt x="8662909" y="3165393"/>
                  <a:pt x="8671560" y="3139440"/>
                </a:cubicBezTo>
                <a:cubicBezTo>
                  <a:pt x="8678184" y="3119569"/>
                  <a:pt x="8676408" y="3096666"/>
                  <a:pt x="8686800" y="3078480"/>
                </a:cubicBezTo>
                <a:cubicBezTo>
                  <a:pt x="8704853" y="3046888"/>
                  <a:pt x="8749106" y="3021702"/>
                  <a:pt x="8778240" y="3002280"/>
                </a:cubicBezTo>
                <a:cubicBezTo>
                  <a:pt x="8788400" y="2971800"/>
                  <a:pt x="8786002" y="2933558"/>
                  <a:pt x="8808720" y="2910840"/>
                </a:cubicBezTo>
                <a:cubicBezTo>
                  <a:pt x="8882495" y="2837065"/>
                  <a:pt x="8837883" y="2878918"/>
                  <a:pt x="8945880" y="2788920"/>
                </a:cubicBezTo>
                <a:cubicBezTo>
                  <a:pt x="8950960" y="2773680"/>
                  <a:pt x="8949761" y="2754559"/>
                  <a:pt x="8961120" y="2743200"/>
                </a:cubicBezTo>
                <a:cubicBezTo>
                  <a:pt x="8972479" y="2731841"/>
                  <a:pt x="8991088" y="2731110"/>
                  <a:pt x="9006840" y="2727960"/>
                </a:cubicBezTo>
                <a:cubicBezTo>
                  <a:pt x="9093816" y="2710565"/>
                  <a:pt x="9092359" y="2712720"/>
                  <a:pt x="9159240" y="2712720"/>
                </a:cubicBezTo>
              </a:path>
            </a:pathLst>
          </a:custGeom>
          <a:noFill/>
          <a:ln w="92075">
            <a:solidFill>
              <a:srgbClr val="28FC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2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88FD558-ACEE-44BC-B78C-7C8C97E186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5727" y="4062942"/>
            <a:ext cx="1207113" cy="9571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3ED420A-6A90-4A25-80C3-AA30AD51F6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8407" y="4062942"/>
            <a:ext cx="1207113" cy="9571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54BE33D-8C1A-4FEC-A7E9-C3D1D8BD1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99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BEST Check-in. How am I doing IN THIS MOMENT?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3037C8B-ACF9-4422-819B-D8F5A720E15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056342" y="1082040"/>
            <a:ext cx="1207113" cy="957155"/>
          </a:xfrm>
          <a:prstGeom prst="rect">
            <a:avLst/>
          </a:prstGeom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E9A2FD9-471A-449A-9DDC-B854BACB27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8649457"/>
              </p:ext>
            </p:extLst>
          </p:nvPr>
        </p:nvGraphicFramePr>
        <p:xfrm>
          <a:off x="838200" y="1066800"/>
          <a:ext cx="10515600" cy="52703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20082775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648182876"/>
                    </a:ext>
                  </a:extLst>
                </a:gridCol>
              </a:tblGrid>
              <a:tr h="292554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A1351F"/>
                          </a:solidFill>
                        </a:rPr>
                        <a:t>Body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rgbClr val="A1351F"/>
                          </a:solidFill>
                        </a:rPr>
                        <a:t>physical self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rgbClr val="A1351F"/>
                          </a:solidFill>
                        </a:rPr>
                        <a:t>what you would tell a doctor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err="1">
                          <a:solidFill>
                            <a:srgbClr val="A1351F"/>
                          </a:solidFill>
                        </a:rPr>
                        <a:t>Eg.</a:t>
                      </a:r>
                      <a:r>
                        <a:rPr lang="en-US" sz="2000" dirty="0">
                          <a:solidFill>
                            <a:srgbClr val="A1351F"/>
                          </a:solidFill>
                        </a:rPr>
                        <a:t> energy level, pain, hunger, soreness, tension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0070C0"/>
                          </a:solidFill>
                        </a:rPr>
                        <a:t>Spirit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spiritual self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our sense of connection to God, the world, nature, others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sense of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</a:rPr>
                        <a:t>groundedness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, presence in this moment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err="1">
                          <a:solidFill>
                            <a:srgbClr val="0070C0"/>
                          </a:solidFill>
                        </a:rPr>
                        <a:t>Eg.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 grounded, present, lost, searching, disconnected, isolated, connected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1574373"/>
                  </a:ext>
                </a:extLst>
              </a:tr>
              <a:tr h="228335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993366"/>
                          </a:solidFill>
                        </a:rPr>
                        <a:t>Emotion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rgbClr val="993366"/>
                          </a:solidFill>
                        </a:rPr>
                        <a:t>‘heart’ self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rgbClr val="993366"/>
                          </a:solidFill>
                        </a:rPr>
                        <a:t>tune into one or two emotions you’re holding in this moment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err="1">
                          <a:solidFill>
                            <a:srgbClr val="993366"/>
                          </a:solidFill>
                        </a:rPr>
                        <a:t>Eg.</a:t>
                      </a:r>
                      <a:r>
                        <a:rPr lang="en-US" sz="2000" dirty="0">
                          <a:solidFill>
                            <a:srgbClr val="993366"/>
                          </a:solidFill>
                        </a:rPr>
                        <a:t> anxious, happiness, weariness, grateful, annoyed, content, anger, excitement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Thoughts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cognitive self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describe my thoughts/one thought I can ‘catch’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Focused, scattered, racing, jumbled, present, disjointed, anxious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07112749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91D63DEC-6558-4F84-AA27-E9A596CE1C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9502" y="1097280"/>
            <a:ext cx="1206018" cy="957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137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CA2186-8875-4AD2-A4A8-0FA3330DDE25}"/>
              </a:ext>
            </a:extLst>
          </p:cNvPr>
          <p:cNvSpPr txBox="1"/>
          <p:nvPr/>
        </p:nvSpPr>
        <p:spPr>
          <a:xfrm>
            <a:off x="4812831" y="637007"/>
            <a:ext cx="21687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Stressor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8A48CF40-6900-4041-AD7F-11CBA6CEC3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520847"/>
              </p:ext>
            </p:extLst>
          </p:nvPr>
        </p:nvGraphicFramePr>
        <p:xfrm>
          <a:off x="603754" y="1786466"/>
          <a:ext cx="4684525" cy="2328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4525">
                  <a:extLst>
                    <a:ext uri="{9D8B030D-6E8A-4147-A177-3AD203B41FA5}">
                      <a16:colId xmlns:a16="http://schemas.microsoft.com/office/drawing/2014/main" val="379930886"/>
                    </a:ext>
                  </a:extLst>
                </a:gridCol>
              </a:tblGrid>
              <a:tr h="113961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What is in my control?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930527094"/>
                  </a:ext>
                </a:extLst>
              </a:tr>
              <a:tr h="99477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333716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459B6D7-C854-440C-BE9D-72A7B7875A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587428"/>
              </p:ext>
            </p:extLst>
          </p:nvPr>
        </p:nvGraphicFramePr>
        <p:xfrm>
          <a:off x="6096000" y="1801707"/>
          <a:ext cx="5516880" cy="2313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6880">
                  <a:extLst>
                    <a:ext uri="{9D8B030D-6E8A-4147-A177-3AD203B41FA5}">
                      <a16:colId xmlns:a16="http://schemas.microsoft.com/office/drawing/2014/main" val="379930886"/>
                    </a:ext>
                  </a:extLst>
                </a:gridCol>
              </a:tblGrid>
              <a:tr h="1124373">
                <a:tc>
                  <a:txBody>
                    <a:bodyPr/>
                    <a:lstStyle/>
                    <a:p>
                      <a:r>
                        <a:rPr lang="en-US" sz="2800" dirty="0"/>
                        <a:t>What is not in my control?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930527094"/>
                  </a:ext>
                </a:extLst>
              </a:tr>
              <a:tr h="31963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333716"/>
                  </a:ext>
                </a:extLst>
              </a:tr>
            </a:tbl>
          </a:graphicData>
        </a:graphic>
      </p:graphicFrame>
      <p:sp>
        <p:nvSpPr>
          <p:cNvPr id="5" name="Arrow: Down 4">
            <a:extLst>
              <a:ext uri="{FF2B5EF4-FFF2-40B4-BE49-F238E27FC236}">
                <a16:creationId xmlns:a16="http://schemas.microsoft.com/office/drawing/2014/main" id="{D4FB4059-E30D-4322-92E5-102BFE8D81FC}"/>
              </a:ext>
            </a:extLst>
          </p:cNvPr>
          <p:cNvSpPr/>
          <p:nvPr/>
        </p:nvSpPr>
        <p:spPr>
          <a:xfrm>
            <a:off x="2651760" y="4434840"/>
            <a:ext cx="487680" cy="8686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A05FDA99-EFAA-4E1F-A80E-950E6C266207}"/>
              </a:ext>
            </a:extLst>
          </p:cNvPr>
          <p:cNvSpPr/>
          <p:nvPr/>
        </p:nvSpPr>
        <p:spPr>
          <a:xfrm>
            <a:off x="8656322" y="4434840"/>
            <a:ext cx="487680" cy="8686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35BD02-472F-4ECA-9ED2-FF6C7767883B}"/>
              </a:ext>
            </a:extLst>
          </p:cNvPr>
          <p:cNvSpPr txBox="1"/>
          <p:nvPr/>
        </p:nvSpPr>
        <p:spPr>
          <a:xfrm>
            <a:off x="2113897" y="5494199"/>
            <a:ext cx="16642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Action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C4929A-89D6-4052-AEAF-14F18BC7C4DC}"/>
              </a:ext>
            </a:extLst>
          </p:cNvPr>
          <p:cNvSpPr txBox="1"/>
          <p:nvPr/>
        </p:nvSpPr>
        <p:spPr>
          <a:xfrm>
            <a:off x="6642845" y="5488143"/>
            <a:ext cx="45146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Acceptance/Prayer</a:t>
            </a:r>
          </a:p>
        </p:txBody>
      </p:sp>
      <p:sp>
        <p:nvSpPr>
          <p:cNvPr id="9" name="Arrow: Bent-Up 8">
            <a:extLst>
              <a:ext uri="{FF2B5EF4-FFF2-40B4-BE49-F238E27FC236}">
                <a16:creationId xmlns:a16="http://schemas.microsoft.com/office/drawing/2014/main" id="{87CB98BC-2017-45C4-BDCF-A5B40C367AB6}"/>
              </a:ext>
            </a:extLst>
          </p:cNvPr>
          <p:cNvSpPr/>
          <p:nvPr/>
        </p:nvSpPr>
        <p:spPr>
          <a:xfrm rot="10800000">
            <a:off x="2650375" y="773042"/>
            <a:ext cx="1127760" cy="853404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Bent-Up 10">
            <a:extLst>
              <a:ext uri="{FF2B5EF4-FFF2-40B4-BE49-F238E27FC236}">
                <a16:creationId xmlns:a16="http://schemas.microsoft.com/office/drawing/2014/main" id="{6091C02F-665A-4DB8-897B-1884EDA53EE9}"/>
              </a:ext>
            </a:extLst>
          </p:cNvPr>
          <p:cNvSpPr/>
          <p:nvPr/>
        </p:nvSpPr>
        <p:spPr>
          <a:xfrm rot="10800000" flipH="1">
            <a:off x="8016242" y="773042"/>
            <a:ext cx="1127760" cy="853404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68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151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BEST Check-in. How am I doing IN THIS MOMENT?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 Fieguth</dc:creator>
  <cp:lastModifiedBy>WNMC Office</cp:lastModifiedBy>
  <cp:revision>11</cp:revision>
  <dcterms:created xsi:type="dcterms:W3CDTF">2021-01-23T23:59:22Z</dcterms:created>
  <dcterms:modified xsi:type="dcterms:W3CDTF">2021-01-27T01:44:06Z</dcterms:modified>
</cp:coreProperties>
</file>